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2" r:id="rId2"/>
    <p:sldId id="279" r:id="rId3"/>
    <p:sldId id="303" r:id="rId4"/>
    <p:sldId id="331" r:id="rId5"/>
    <p:sldId id="332" r:id="rId6"/>
    <p:sldId id="333" r:id="rId7"/>
    <p:sldId id="315" r:id="rId8"/>
    <p:sldId id="322" r:id="rId9"/>
    <p:sldId id="323" r:id="rId10"/>
    <p:sldId id="324" r:id="rId11"/>
    <p:sldId id="334" r:id="rId12"/>
    <p:sldId id="335" r:id="rId13"/>
    <p:sldId id="336" r:id="rId14"/>
    <p:sldId id="337" r:id="rId15"/>
    <p:sldId id="326" r:id="rId16"/>
    <p:sldId id="328" r:id="rId17"/>
    <p:sldId id="339" r:id="rId18"/>
    <p:sldId id="340" r:id="rId19"/>
    <p:sldId id="341" r:id="rId20"/>
    <p:sldId id="330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994" autoAdjust="0"/>
  </p:normalViewPr>
  <p:slideViewPr>
    <p:cSldViewPr>
      <p:cViewPr varScale="1">
        <p:scale>
          <a:sx n="108" d="100"/>
          <a:sy n="108" d="100"/>
        </p:scale>
        <p:origin x="1326" y="10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27.02.2023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83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8228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0186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8740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8004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2633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191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982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92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3205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7943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481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530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1724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125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8744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0119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603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23038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4789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3357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10803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619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9100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0820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34062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50972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5229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54063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8595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7277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884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30851" y="1052736"/>
            <a:ext cx="2682298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116:1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2564904"/>
            <a:ext cx="8424936" cy="241226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«Я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сповнений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любові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Господа,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почув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мій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голос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час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мого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2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благання</a:t>
            </a:r>
            <a:r>
              <a:rPr lang="ru-RU" sz="52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5200" b="1" i="1" spc="-150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A965C6-9D9E-0794-55C9-9CA7ED786A44}"/>
              </a:ext>
            </a:extLst>
          </p:cNvPr>
          <p:cNvSpPr txBox="1">
            <a:spLocks/>
          </p:cNvSpPr>
          <p:nvPr/>
        </p:nvSpPr>
        <p:spPr>
          <a:xfrm>
            <a:off x="35496" y="2276872"/>
            <a:ext cx="9001000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Зобов'язання</a:t>
            </a:r>
            <a:r>
              <a:rPr lang="ru-RU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бути слугами через молитву і бути </a:t>
            </a:r>
            <a:r>
              <a:rPr lang="ru-RU" sz="4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використаними</a:t>
            </a:r>
            <a:r>
              <a:rPr lang="ru-RU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 </a:t>
            </a:r>
            <a:r>
              <a:rPr lang="ru-RU" sz="4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відповідь</a:t>
            </a:r>
            <a:r>
              <a:rPr lang="ru-RU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4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наші</a:t>
            </a:r>
            <a:r>
              <a:rPr lang="ru-RU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4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4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9D3CA8-DD09-21F4-9577-84365A599D7C}"/>
              </a:ext>
            </a:extLst>
          </p:cNvPr>
          <p:cNvSpPr txBox="1"/>
          <p:nvPr/>
        </p:nvSpPr>
        <p:spPr>
          <a:xfrm>
            <a:off x="251520" y="18125"/>
            <a:ext cx="84249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Підготовка</a:t>
            </a:r>
            <a:r>
              <a:rPr lang="ru-RU" sz="6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серця</a:t>
            </a:r>
            <a:r>
              <a:rPr lang="ru-RU" sz="6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60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Посвята</a:t>
            </a:r>
            <a:r>
              <a:rPr lang="ru-RU" sz="6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uk-UA" sz="60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259632" y="1556792"/>
            <a:ext cx="7560840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Пропонуємо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себе бути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відповідями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наші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жити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відповідним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життям</a:t>
            </a:r>
            <a:endParaRPr lang="en-US" sz="5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683568" y="1556792"/>
            <a:ext cx="8136904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2. Молитва за Боже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зміцнення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у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нашому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особистому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житті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для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служіння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5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50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683568" y="1556792"/>
            <a:ext cx="8136904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3. Молитва за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молитовний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рух на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місцях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5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1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683568" y="1052736"/>
            <a:ext cx="8136904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4.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Принесення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хвали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Отцю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який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дасть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відповідь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нашу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спільну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молитву.</a:t>
            </a:r>
            <a:endParaRPr lang="en-US" sz="5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9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87624" y="836712"/>
            <a:ext cx="7416824" cy="34563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7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Пошук</a:t>
            </a:r>
            <a:r>
              <a:rPr lang="ru-RU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7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лише</a:t>
            </a:r>
            <a:r>
              <a:rPr lang="ru-RU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«</a:t>
            </a:r>
            <a:r>
              <a:rPr lang="ru-RU" sz="7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однієї</a:t>
            </a:r>
            <a:r>
              <a:rPr lang="ru-RU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7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людини</a:t>
            </a:r>
            <a:r>
              <a:rPr lang="ru-RU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en-US" sz="72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92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332656"/>
            <a:ext cx="2808312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Єз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22:30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0" y="2153499"/>
            <a:ext cx="9144000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Шукав 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серед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них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людину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котра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відбудувала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стіну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й стала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переді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Мною 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проломі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щодо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цього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краю,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знищив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але такого Я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знайшов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491880" y="4077072"/>
            <a:ext cx="223224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41:28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573052" y="5085184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Але, коли 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подивився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то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було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нікого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було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серед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них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радника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міг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дати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відповідь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запитання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9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06461" y="370132"/>
            <a:ext cx="208823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59:16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0" y="1826708"/>
            <a:ext cx="9144000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також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бачив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немає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захисника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вражений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нема кому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заступитись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Тоді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застосував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Свою силу,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справедливість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підтримала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63888" y="3645024"/>
            <a:ext cx="2016224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63:5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107504" y="5157192"/>
            <a:ext cx="903649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дивився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але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помічника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було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здивований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знайшлось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підтримки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Тоді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 Сам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Своєю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рукою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отримав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перемогу, –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обурення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підтримало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Мене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71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00454" y="221709"/>
            <a:ext cx="3312368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107:12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0" y="811937"/>
            <a:ext cx="9144000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Тому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упокорював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їхнє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працею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 вони падали, та не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було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кому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їм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допомогти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452482" y="2933119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Єр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5:1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-54260" y="4481736"/>
            <a:ext cx="9252520" cy="23762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Пройдіться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хоча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вулицями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________________,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роздивіться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розпитайте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пошукайте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майданах,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знайдете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хоч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одну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людину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котра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дотримувалася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правосуддя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шукала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правди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?! І Я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змилосердився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 над ними!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0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00454" y="221709"/>
            <a:ext cx="3312368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106:23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-27711" y="2008986"/>
            <a:ext cx="9144000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Вже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сказав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був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те,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знищить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...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якби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обранець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Мойсей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став перед Ним 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проломі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відвернути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гнів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знищив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222104" y="4261136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22:12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-108520" y="4828285"/>
            <a:ext cx="9252520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віддаляйся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мене,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скорбота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близько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помічника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немає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8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00454" y="221709"/>
            <a:ext cx="3312368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Єз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3:17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-54260" y="1538722"/>
            <a:ext cx="9144000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Сину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людський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Я поставив тебе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вартовим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Ізраїлевого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дому, – тому,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щойно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почуєш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слово з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Моїх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уст,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маєш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застерегти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Імені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167844" y="3676324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Єз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36:25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05271" y="4870912"/>
            <a:ext cx="8424937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 окроплю вас чистою водою, –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звільнитесь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усіх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ваших нечистот, –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усіх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ваших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ідолів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 вас очищу!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30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00454" y="221709"/>
            <a:ext cx="3312368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Єз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36:26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-54260" y="1538722"/>
            <a:ext cx="9144000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 дам вам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нове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нового духа вкладу в вас, – 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видалю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вашого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тіла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кам’яне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дам вам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тілесне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167844" y="3676324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Єз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36:27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05271" y="4870912"/>
            <a:ext cx="8424937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 дам вам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Духа, й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зроблю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так,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будете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жити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Моїми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Заповідями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дотримуватись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Моїх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Законів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виконуючи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їх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9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113583" y="1052736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Єз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36:28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05270" y="2030282"/>
            <a:ext cx="8424937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 будете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мешкати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краю,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 дав вашим батькам, і будете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Моїм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народом, а Я буду вашим Богом!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87624" y="980728"/>
            <a:ext cx="7292549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7400"/>
              </a:lnSpc>
            </a:pP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Молитва за ваше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місто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8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3BC97A-B341-AB31-DA10-DE18A652CF09}"/>
              </a:ext>
            </a:extLst>
          </p:cNvPr>
          <p:cNvSpPr txBox="1">
            <a:spLocks/>
          </p:cNvSpPr>
          <p:nvPr/>
        </p:nvSpPr>
        <p:spPr>
          <a:xfrm>
            <a:off x="2411760" y="3789040"/>
            <a:ext cx="6264696" cy="151216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Даниїла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9:19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Заради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Божого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Імені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4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467544" y="1484784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Моліться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наш Господь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Ісус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учинив у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вашому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місті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таке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EB4F3-564A-1E3B-403D-FA9A9990BDF2}"/>
              </a:ext>
            </a:extLst>
          </p:cNvPr>
          <p:cNvSpPr txBox="1">
            <a:spLocks/>
          </p:cNvSpPr>
          <p:nvPr/>
        </p:nvSpPr>
        <p:spPr>
          <a:xfrm>
            <a:off x="323528" y="1876955"/>
            <a:ext cx="8496944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u="sng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ЖИТТЯ 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віруючі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шукали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вказівки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на те, коли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можна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зав’язувати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дружні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стосунки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служити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говорити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				                     Тита 3:1, 2, 14 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EB4F3-564A-1E3B-403D-FA9A9990BDF2}"/>
              </a:ext>
            </a:extLst>
          </p:cNvPr>
          <p:cNvSpPr txBox="1">
            <a:spLocks/>
          </p:cNvSpPr>
          <p:nvPr/>
        </p:nvSpPr>
        <p:spPr>
          <a:xfrm>
            <a:off x="359532" y="1124744"/>
            <a:ext cx="8424936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ДВЕРІ –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невіруючі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відкритими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коли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їм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пропонують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за них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молитися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 </a:t>
            </a:r>
          </a:p>
          <a:p>
            <a:pPr algn="l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Луки 10:5; 19:5, 6 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ВУСТА –</a:t>
            </a:r>
            <a:r>
              <a:rPr lang="en-US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віруючі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проголошували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Євангеліє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Ефесян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6:19; Псалом 51:17 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99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EB4F3-564A-1E3B-403D-FA9A9990BDF2}"/>
              </a:ext>
            </a:extLst>
          </p:cNvPr>
          <p:cNvSpPr txBox="1">
            <a:spLocks/>
          </p:cNvSpPr>
          <p:nvPr/>
        </p:nvSpPr>
        <p:spPr>
          <a:xfrm>
            <a:off x="359532" y="1772816"/>
            <a:ext cx="8424936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b="1" u="sng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ВУХА 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неспасенні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чули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відповідали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серцем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бажання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 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Дії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16:14; 1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Солунян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2:13;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Матвія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13:16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ru-RU" sz="3200" b="1" u="sng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ОЧІ 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en-US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ближні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приймали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рішення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бачили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Христа і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зустрілися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 Ним.   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Дії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26:18;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Матвія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20: 32–34 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1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79EB4F3-564A-1E3B-403D-FA9A9990BDF2}"/>
              </a:ext>
            </a:extLst>
          </p:cNvPr>
          <p:cNvSpPr txBox="1">
            <a:spLocks/>
          </p:cNvSpPr>
          <p:nvPr/>
        </p:nvSpPr>
        <p:spPr>
          <a:xfrm>
            <a:off x="179766" y="2420888"/>
            <a:ext cx="8784468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b="1" u="sng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ДОМИ 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новонавернених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приймали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з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дружнім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ставленням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інші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були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 них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 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				1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Солунян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2: 8, 11–12;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Івана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21:16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ru-RU" sz="3200" b="1" u="sng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ВІДКРИТІ ОБІЙМИ 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en-US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церква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включала в себе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нових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людей і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радісно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їх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прийняла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  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Луки 15:23–24, 28, 32;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Римлян 15:7</a:t>
            </a:r>
          </a:p>
        </p:txBody>
      </p:sp>
    </p:spTree>
    <p:extLst>
      <p:ext uri="{BB962C8B-B14F-4D97-AF65-F5344CB8AC3E}">
        <p14:creationId xmlns:p14="http://schemas.microsoft.com/office/powerpoint/2010/main" val="253590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886E048-44F1-1333-5660-F5B56B29D51B}"/>
              </a:ext>
            </a:extLst>
          </p:cNvPr>
          <p:cNvSpPr txBox="1">
            <a:spLocks/>
          </p:cNvSpPr>
          <p:nvPr/>
        </p:nvSpPr>
        <p:spPr>
          <a:xfrm>
            <a:off x="-29587" y="4221088"/>
            <a:ext cx="8964488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7400"/>
              </a:lnSpc>
            </a:pP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Кілька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рядків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із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святого Франциска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Ассизького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в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яких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зазначено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інше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ставлення</a:t>
            </a:r>
            <a:endParaRPr lang="en-US" sz="6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D3CA8-DD09-21F4-9577-84365A599D7C}"/>
              </a:ext>
            </a:extLst>
          </p:cNvPr>
          <p:cNvSpPr txBox="1"/>
          <p:nvPr/>
        </p:nvSpPr>
        <p:spPr>
          <a:xfrm>
            <a:off x="251520" y="18125"/>
            <a:ext cx="84249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Господи,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зроби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мене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знаряддям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Твого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миру. 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8ABFE-942B-FF48-2E8E-E4E3CABC1DB7}"/>
              </a:ext>
            </a:extLst>
          </p:cNvPr>
          <p:cNvSpPr txBox="1">
            <a:spLocks/>
          </p:cNvSpPr>
          <p:nvPr/>
        </p:nvSpPr>
        <p:spPr>
          <a:xfrm>
            <a:off x="-108520" y="1340768"/>
            <a:ext cx="8352928" cy="440456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Там, де ненависть, 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дай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мені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сіяти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любов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  </a:t>
            </a:r>
          </a:p>
          <a:p>
            <a:pPr algn="r"/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Там, де образа, —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прощення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  </a:t>
            </a:r>
          </a:p>
          <a:p>
            <a:pPr algn="l"/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Там, де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сумнів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—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віру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  </a:t>
            </a:r>
          </a:p>
          <a:p>
            <a:pPr algn="l"/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Там, де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відчай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—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надію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  </a:t>
            </a:r>
          </a:p>
          <a:p>
            <a:pPr algn="l"/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Там, де </a:t>
            </a:r>
            <a:r>
              <a:rPr lang="ru-RU" sz="4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пітьма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—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світло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pPr algn="l"/>
            <a:r>
              <a:rPr lang="ru-RU" sz="4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там, де печаль, — </a:t>
            </a:r>
            <a:r>
              <a:rPr lang="ru-RU" sz="40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радість</a:t>
            </a:r>
            <a:r>
              <a:rPr lang="ru-RU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145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755576" y="2348880"/>
            <a:ext cx="7940621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7400"/>
              </a:lnSpc>
            </a:pP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Заповідь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прославляти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Бога</a:t>
            </a:r>
            <a:endParaRPr lang="en-US" sz="8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02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-54260" y="211712"/>
            <a:ext cx="5043954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Прославляйте в </a:t>
            </a:r>
            <a:r>
              <a:rPr lang="ru-RU" sz="3200" u="sng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пісні</a:t>
            </a:r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6600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05271" y="1538722"/>
            <a:ext cx="8155162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Співайте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Господеві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Який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перебуває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Сіоні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сповіщайте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між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народами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діяння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05271" y="4870912"/>
            <a:ext cx="8424937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Прославляйте Господа на гуслах, грайте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Йому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десятиструнній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арфі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2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8C0B6F3-2E92-33EE-B0E1-BDA5A482CAF7}"/>
              </a:ext>
            </a:extLst>
          </p:cNvPr>
          <p:cNvSpPr txBox="1">
            <a:spLocks/>
          </p:cNvSpPr>
          <p:nvPr/>
        </p:nvSpPr>
        <p:spPr>
          <a:xfrm>
            <a:off x="3585538" y="941428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9:12</a:t>
            </a:r>
            <a:endParaRPr lang="en-US" sz="66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DAE99E1-F132-41A5-0674-88768D3CD369}"/>
              </a:ext>
            </a:extLst>
          </p:cNvPr>
          <p:cNvSpPr txBox="1">
            <a:spLocks/>
          </p:cNvSpPr>
          <p:nvPr/>
        </p:nvSpPr>
        <p:spPr>
          <a:xfrm>
            <a:off x="3585538" y="4365104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32:2</a:t>
            </a:r>
            <a:endParaRPr lang="en-US" sz="66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1801E28-ECE6-108C-9333-259C5D922685}"/>
              </a:ext>
            </a:extLst>
          </p:cNvPr>
          <p:cNvSpPr txBox="1">
            <a:spLocks/>
          </p:cNvSpPr>
          <p:nvPr/>
        </p:nvSpPr>
        <p:spPr>
          <a:xfrm>
            <a:off x="9454" y="3543802"/>
            <a:ext cx="9315073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Прославляйте з </a:t>
            </a:r>
            <a:r>
              <a:rPr lang="ru-RU" sz="3200" u="sng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музичними</a:t>
            </a:r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u="sng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інструментами</a:t>
            </a:r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6600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9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-54260" y="211712"/>
            <a:ext cx="6642484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Прославляйте </a:t>
            </a:r>
            <a:r>
              <a:rPr lang="ru-RU" sz="3200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всі</a:t>
            </a:r>
            <a:r>
              <a:rPr lang="ru-RU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разом </a:t>
            </a:r>
            <a:endParaRPr lang="en-US" sz="6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05271" y="1538722"/>
            <a:ext cx="8155162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Нехай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прославляють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 народи, Боже; нехай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величають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всі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племена!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05271" y="4870912"/>
            <a:ext cx="8424937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Завжди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приносьмо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жертву хвали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Богові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тобто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плід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уст,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прославляють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Ім'я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2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8C0B6F3-2E92-33EE-B0E1-BDA5A482CAF7}"/>
              </a:ext>
            </a:extLst>
          </p:cNvPr>
          <p:cNvSpPr txBox="1">
            <a:spLocks/>
          </p:cNvSpPr>
          <p:nvPr/>
        </p:nvSpPr>
        <p:spPr>
          <a:xfrm>
            <a:off x="3585538" y="941428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66:4</a:t>
            </a:r>
            <a:endParaRPr lang="en-US" sz="66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DAE99E1-F132-41A5-0674-88768D3CD369}"/>
              </a:ext>
            </a:extLst>
          </p:cNvPr>
          <p:cNvSpPr txBox="1">
            <a:spLocks/>
          </p:cNvSpPr>
          <p:nvPr/>
        </p:nvSpPr>
        <p:spPr>
          <a:xfrm>
            <a:off x="3585538" y="4365104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Євр</a:t>
            </a:r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13:15</a:t>
            </a:r>
            <a:endParaRPr lang="en-US" sz="66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1801E28-ECE6-108C-9333-259C5D922685}"/>
              </a:ext>
            </a:extLst>
          </p:cNvPr>
          <p:cNvSpPr txBox="1">
            <a:spLocks/>
          </p:cNvSpPr>
          <p:nvPr/>
        </p:nvSpPr>
        <p:spPr>
          <a:xfrm>
            <a:off x="9454" y="3543802"/>
            <a:ext cx="9315073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Прославляйте </a:t>
            </a:r>
            <a:r>
              <a:rPr lang="ru-RU" sz="3200" u="sng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постійно</a:t>
            </a:r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6600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0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101445" y="466584"/>
            <a:ext cx="8370676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Прославляйте з </a:t>
            </a:r>
            <a:r>
              <a:rPr lang="ru-RU" sz="3200" u="sng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чотирьох</a:t>
            </a:r>
            <a:r>
              <a:rPr lang="ru-RU" sz="3200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причин </a:t>
            </a:r>
            <a:endParaRPr lang="en-US" sz="6600" b="1" u="sng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23528" y="3429000"/>
            <a:ext cx="8155162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рід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вибраний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царське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священство,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святий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народ,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придбаний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аби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звіщати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чесноти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Того,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вас покликав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із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темряви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дивного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світла</a:t>
            </a:r>
            <a:r>
              <a:rPr lang="ru-RU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8C0B6F3-2E92-33EE-B0E1-BDA5A482CAF7}"/>
              </a:ext>
            </a:extLst>
          </p:cNvPr>
          <p:cNvSpPr txBox="1">
            <a:spLocks/>
          </p:cNvSpPr>
          <p:nvPr/>
        </p:nvSpPr>
        <p:spPr>
          <a:xfrm>
            <a:off x="3419872" y="1680029"/>
            <a:ext cx="280831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Пет. 2:9</a:t>
            </a:r>
            <a:endParaRPr lang="en-US" sz="66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18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243F294-C798-26BA-91DF-F006754DE7FD}"/>
              </a:ext>
            </a:extLst>
          </p:cNvPr>
          <p:cNvSpPr txBox="1">
            <a:spLocks/>
          </p:cNvSpPr>
          <p:nvPr/>
        </p:nvSpPr>
        <p:spPr>
          <a:xfrm>
            <a:off x="611560" y="692696"/>
            <a:ext cx="8064896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Молитва для </a:t>
            </a:r>
            <a:r>
              <a:rPr lang="ru-RU" sz="48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велетнів</a:t>
            </a:r>
            <a:endParaRPr lang="en-US" sz="4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4D06938-BF50-7E9B-DBD9-67CDDE3582C0}"/>
              </a:ext>
            </a:extLst>
          </p:cNvPr>
          <p:cNvSpPr txBox="1">
            <a:spLocks/>
          </p:cNvSpPr>
          <p:nvPr/>
        </p:nvSpPr>
        <p:spPr>
          <a:xfrm>
            <a:off x="359532" y="1772816"/>
            <a:ext cx="8424936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БАГАТО МОЛИТВИ –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багато</a:t>
            </a:r>
            <a:r>
              <a:rPr lang="en-US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МАЛО МОЛИТВИ –</a:t>
            </a:r>
            <a:r>
              <a:rPr lang="en-US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мало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НЕМАЄ МОЛИТВИ –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немає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благословіння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5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971600" y="2492896"/>
            <a:ext cx="7940621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7400"/>
              </a:lnSpc>
            </a:pP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Кілька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думок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молитовного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велетня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Джона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Уеслі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8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7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9025-6338-9A94-EB44-DF3976AC0EEC}"/>
              </a:ext>
            </a:extLst>
          </p:cNvPr>
          <p:cNvSpPr txBox="1">
            <a:spLocks/>
          </p:cNvSpPr>
          <p:nvPr/>
        </p:nvSpPr>
        <p:spPr>
          <a:xfrm>
            <a:off x="971600" y="1772816"/>
            <a:ext cx="7560840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Дякуйте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Богові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за все,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маєте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довіртеся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Йому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усьому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хочете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!»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9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9025-6338-9A94-EB44-DF3976AC0EEC}"/>
              </a:ext>
            </a:extLst>
          </p:cNvPr>
          <p:cNvSpPr txBox="1">
            <a:spLocks/>
          </p:cNvSpPr>
          <p:nvPr/>
        </p:nvSpPr>
        <p:spPr>
          <a:xfrm>
            <a:off x="0" y="2060848"/>
            <a:ext cx="9144000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Алілуя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 — «молитва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триває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у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бажанні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вашого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серця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 </a:t>
            </a:r>
          </a:p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навіть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якщо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розум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зайнято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зовнішніми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речами».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11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9025-6338-9A94-EB44-DF3976AC0EEC}"/>
              </a:ext>
            </a:extLst>
          </p:cNvPr>
          <p:cNvSpPr txBox="1">
            <a:spLocks/>
          </p:cNvSpPr>
          <p:nvPr/>
        </p:nvSpPr>
        <p:spPr>
          <a:xfrm>
            <a:off x="161764" y="2276872"/>
            <a:ext cx="8820472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«Бог не робить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нічого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окрім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як у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відповідь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молитву». (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Дякуємо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Тобі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Ісусе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ми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можемо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молитися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). 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1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9025-6338-9A94-EB44-DF3976AC0EEC}"/>
              </a:ext>
            </a:extLst>
          </p:cNvPr>
          <p:cNvSpPr txBox="1">
            <a:spLocks/>
          </p:cNvSpPr>
          <p:nvPr/>
        </p:nvSpPr>
        <p:spPr>
          <a:xfrm>
            <a:off x="-24934" y="-1631814"/>
            <a:ext cx="8820472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«Дай, Боже,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ніколи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жив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марно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!» 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08DF438-C6A7-CDDF-274F-FEB698414966}"/>
              </a:ext>
            </a:extLst>
          </p:cNvPr>
          <p:cNvSpPr txBox="1">
            <a:spLocks/>
          </p:cNvSpPr>
          <p:nvPr/>
        </p:nvSpPr>
        <p:spPr>
          <a:xfrm>
            <a:off x="161764" y="3521263"/>
            <a:ext cx="8982236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«Дайте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мені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100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проповідників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бояться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нічого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крім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гріха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бажають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нічого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крім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Бога!» 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83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9025-6338-9A94-EB44-DF3976AC0EEC}"/>
              </a:ext>
            </a:extLst>
          </p:cNvPr>
          <p:cNvSpPr txBox="1">
            <a:spLocks/>
          </p:cNvSpPr>
          <p:nvPr/>
        </p:nvSpPr>
        <p:spPr>
          <a:xfrm>
            <a:off x="161764" y="1916832"/>
            <a:ext cx="8820472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«Все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стає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молитвою, коли у нас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немає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іншої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мети,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крім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любові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немає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іншого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бажання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окрім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як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догодити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Йому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!» 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8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29025-6338-9A94-EB44-DF3976AC0EEC}"/>
              </a:ext>
            </a:extLst>
          </p:cNvPr>
          <p:cNvSpPr txBox="1">
            <a:spLocks/>
          </p:cNvSpPr>
          <p:nvPr/>
        </p:nvSpPr>
        <p:spPr>
          <a:xfrm>
            <a:off x="41176" y="-1467544"/>
            <a:ext cx="8820472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«Господи, я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вже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а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Твій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!» 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F23DE3B-34E7-7935-1896-870894754E3F}"/>
              </a:ext>
            </a:extLst>
          </p:cNvPr>
          <p:cNvSpPr txBox="1">
            <a:spLocks/>
          </p:cNvSpPr>
          <p:nvPr/>
        </p:nvSpPr>
        <p:spPr>
          <a:xfrm>
            <a:off x="0" y="2564904"/>
            <a:ext cx="8820472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Славний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благословенний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Отець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Син і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Святий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Дух,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я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Твій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 Хай буде так. 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Амінь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!» 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6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1088</Words>
  <Application>Microsoft Office PowerPoint</Application>
  <PresentationFormat>Екран (4:3)</PresentationFormat>
  <Paragraphs>129</Paragraphs>
  <Slides>33</Slides>
  <Notes>33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33</vt:i4>
      </vt:variant>
    </vt:vector>
  </HeadingPairs>
  <TitlesOfParts>
    <vt:vector size="38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218</cp:revision>
  <dcterms:created xsi:type="dcterms:W3CDTF">2011-03-25T18:27:23Z</dcterms:created>
  <dcterms:modified xsi:type="dcterms:W3CDTF">2023-02-27T09:42:17Z</dcterms:modified>
</cp:coreProperties>
</file>